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86" r:id="rId6"/>
    <p:sldId id="287" r:id="rId7"/>
    <p:sldId id="288" r:id="rId8"/>
    <p:sldId id="299" r:id="rId9"/>
    <p:sldId id="300" r:id="rId10"/>
    <p:sldId id="291" r:id="rId11"/>
    <p:sldId id="292" r:id="rId12"/>
    <p:sldId id="301" r:id="rId13"/>
    <p:sldId id="302" r:id="rId14"/>
    <p:sldId id="295" r:id="rId15"/>
    <p:sldId id="296" r:id="rId16"/>
    <p:sldId id="303" r:id="rId17"/>
    <p:sldId id="30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19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孩子與耶穌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Jesus and Little children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732" y="901641"/>
            <a:ext cx="8915400" cy="53162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細漢孩子的救主</a:t>
            </a:r>
            <a:endParaRPr lang="en-US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是是誰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是是誰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 Si  chi-</a:t>
            </a:r>
            <a:r>
              <a:rPr lang="en-PH" sz="3500" b="1" dirty="0" err="1">
                <a:latin typeface="Candara" panose="020E0502030303020204" pitchFamily="34" charset="0"/>
              </a:rPr>
              <a:t>chui</a:t>
            </a:r>
            <a:r>
              <a:rPr lang="en-PH" sz="3500" b="1" dirty="0">
                <a:latin typeface="Candara" panose="020E0502030303020204" pitchFamily="34" charset="0"/>
              </a:rPr>
              <a:t>?     Si  chi-</a:t>
            </a:r>
            <a:r>
              <a:rPr lang="en-PH" sz="3500" b="1" dirty="0" err="1">
                <a:latin typeface="Candara" panose="020E0502030303020204" pitchFamily="34" charset="0"/>
              </a:rPr>
              <a:t>chui</a:t>
            </a:r>
            <a:r>
              <a:rPr lang="en-PH" sz="3500" b="1" dirty="0">
                <a:latin typeface="Candara" panose="020E0502030303020204" pitchFamily="34" charset="0"/>
              </a:rPr>
              <a:t>?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100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850605"/>
            <a:ext cx="8915400" cy="51567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拯救孩子的救主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Chin-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gin-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e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是我主耶穌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Si  Goa  Chu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so.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265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499730"/>
            <a:ext cx="9420631" cy="58585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至高的主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     chi-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至高的主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       chi-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742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478466"/>
            <a:ext cx="9420631" cy="590106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萬王的王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    Ban </a:t>
            </a:r>
            <a:r>
              <a:rPr lang="en-US" sz="3500" b="1" dirty="0" err="1">
                <a:latin typeface="Candara" panose="020E0502030303020204" pitchFamily="34" charset="0"/>
              </a:rPr>
              <a:t>ong</a:t>
            </a:r>
            <a:r>
              <a:rPr lang="en-US" sz="3500" b="1" dirty="0">
                <a:latin typeface="Candara" panose="020E0502030303020204" pitchFamily="34" charset="0"/>
              </a:rPr>
              <a:t> e Ong,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當讚美尊崇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o-lo </a:t>
            </a:r>
            <a:r>
              <a:rPr lang="en-US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chun-chong</a:t>
            </a:r>
            <a:r>
              <a:rPr 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1830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770861"/>
            <a:ext cx="8915400" cy="53162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細漢孩子的牧者</a:t>
            </a:r>
            <a:endParaRPr lang="en-US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-chia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是是誰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是是誰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Si  chi-</a:t>
            </a:r>
            <a:r>
              <a:rPr lang="en-PH" sz="3500" b="1" dirty="0" err="1">
                <a:latin typeface="Candara" panose="020E0502030303020204" pitchFamily="34" charset="0"/>
              </a:rPr>
              <a:t>chui</a:t>
            </a:r>
            <a:r>
              <a:rPr lang="en-PH" sz="3500" b="1" dirty="0">
                <a:latin typeface="Candara" panose="020E0502030303020204" pitchFamily="34" charset="0"/>
              </a:rPr>
              <a:t>?     Si  chi-</a:t>
            </a:r>
            <a:r>
              <a:rPr lang="en-PH" sz="3500" b="1" dirty="0" err="1">
                <a:latin typeface="Candara" panose="020E0502030303020204" pitchFamily="34" charset="0"/>
              </a:rPr>
              <a:t>chui</a:t>
            </a:r>
            <a:r>
              <a:rPr lang="en-PH" sz="3500" b="1" dirty="0">
                <a:latin typeface="Candara" panose="020E0502030303020204" pitchFamily="34" charset="0"/>
              </a:rPr>
              <a:t>?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400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850605"/>
            <a:ext cx="8915400" cy="51567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照顧孩子的牧者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-ko gin-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e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-Chia,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是我主耶穌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Si  goa  Chu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so.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155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4821" y="499730"/>
            <a:ext cx="9420631" cy="58585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至高的主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      chi-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至高的主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      chi-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442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478466"/>
            <a:ext cx="9420631" cy="590106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萬王的王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    Ban </a:t>
            </a:r>
            <a:r>
              <a:rPr lang="en-US" sz="3500" b="1" dirty="0" err="1">
                <a:latin typeface="Candara" panose="020E0502030303020204" pitchFamily="34" charset="0"/>
              </a:rPr>
              <a:t>ong</a:t>
            </a:r>
            <a:r>
              <a:rPr lang="en-US" sz="3500" b="1" dirty="0">
                <a:latin typeface="Candara" panose="020E0502030303020204" pitchFamily="34" charset="0"/>
              </a:rPr>
              <a:t> e Ong,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當讚美尊崇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o-lo </a:t>
            </a:r>
            <a:r>
              <a:rPr lang="en-US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chun-chong</a:t>
            </a:r>
            <a:r>
              <a:rPr 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9795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4292" y="947361"/>
            <a:ext cx="8915400" cy="53162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細漢孩子的朋友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e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peng-iu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是是誰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是是誰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 Si  chi-</a:t>
            </a:r>
            <a:r>
              <a:rPr lang="en-PH" sz="3500" b="1" dirty="0" err="1">
                <a:latin typeface="Candara" panose="020E0502030303020204" pitchFamily="34" charset="0"/>
              </a:rPr>
              <a:t>chui</a:t>
            </a:r>
            <a:r>
              <a:rPr lang="en-PH" sz="3500" b="1" dirty="0">
                <a:latin typeface="Candara" panose="020E0502030303020204" pitchFamily="34" charset="0"/>
              </a:rPr>
              <a:t>?     Si  chi-</a:t>
            </a:r>
            <a:r>
              <a:rPr lang="en-PH" sz="3500" b="1" dirty="0" err="1">
                <a:latin typeface="Candara" panose="020E0502030303020204" pitchFamily="34" charset="0"/>
              </a:rPr>
              <a:t>chui</a:t>
            </a:r>
            <a:r>
              <a:rPr lang="en-PH" sz="3500" b="1" dirty="0">
                <a:latin typeface="Candara" panose="020E0502030303020204" pitchFamily="34" charset="0"/>
              </a:rPr>
              <a:t>?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7172" y="1106849"/>
            <a:ext cx="8915400" cy="51567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愛惜孩子的朋友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-sioh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gin-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e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peng-iu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是我主耶穌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Si  goa  Chu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so. 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499730"/>
            <a:ext cx="9420631" cy="58585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至高的主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      chi-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至高的主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      chi-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061" y="478466"/>
            <a:ext cx="9420631" cy="590106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萬王的王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    Ban </a:t>
            </a:r>
            <a:r>
              <a:rPr lang="en-US" sz="3500" b="1" dirty="0" err="1">
                <a:latin typeface="Candara" panose="020E0502030303020204" pitchFamily="34" charset="0"/>
              </a:rPr>
              <a:t>ong</a:t>
            </a:r>
            <a:r>
              <a:rPr lang="en-US" sz="3500" b="1" dirty="0">
                <a:latin typeface="Candara" panose="020E0502030303020204" pitchFamily="34" charset="0"/>
              </a:rPr>
              <a:t> e Ong,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當讚美尊崇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o-lo </a:t>
            </a:r>
            <a:r>
              <a:rPr lang="en-US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chun-chong</a:t>
            </a:r>
            <a:r>
              <a:rPr 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347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770861"/>
            <a:ext cx="8915400" cy="53162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細漢孩子的君王</a:t>
            </a:r>
            <a:endParaRPr lang="en-US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-Ong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是是誰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是是誰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 Si  chi-</a:t>
            </a:r>
            <a:r>
              <a:rPr lang="en-PH" sz="3500" b="1" dirty="0" err="1">
                <a:latin typeface="Candara" panose="020E0502030303020204" pitchFamily="34" charset="0"/>
              </a:rPr>
              <a:t>chui</a:t>
            </a:r>
            <a:r>
              <a:rPr lang="en-PH" sz="3500" b="1" dirty="0">
                <a:latin typeface="Candara" panose="020E0502030303020204" pitchFamily="34" charset="0"/>
              </a:rPr>
              <a:t>?     Si   chi-</a:t>
            </a:r>
            <a:r>
              <a:rPr lang="en-PH" sz="3500" b="1" dirty="0" err="1">
                <a:latin typeface="Candara" panose="020E0502030303020204" pitchFamily="34" charset="0"/>
              </a:rPr>
              <a:t>chui</a:t>
            </a:r>
            <a:r>
              <a:rPr lang="en-PH" sz="3500" b="1" dirty="0">
                <a:latin typeface="Candara" panose="020E0502030303020204" pitchFamily="34" charset="0"/>
              </a:rPr>
              <a:t>?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65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030649"/>
            <a:ext cx="8915400" cy="51567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祝福孩子的君王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Chiok-hok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gin-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-Ong,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是我主耶穌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Si  goa  Chu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so.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138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499730"/>
            <a:ext cx="9420631" cy="58585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至高的主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      chi-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至高的主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      chi-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719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478466"/>
            <a:ext cx="9420631" cy="590106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和散拿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萬王的王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    Ban </a:t>
            </a:r>
            <a:r>
              <a:rPr lang="en-US" sz="3500" b="1" dirty="0" err="1">
                <a:latin typeface="Candara" panose="020E0502030303020204" pitchFamily="34" charset="0"/>
              </a:rPr>
              <a:t>ong</a:t>
            </a:r>
            <a:r>
              <a:rPr lang="en-US" sz="3500" b="1" dirty="0">
                <a:latin typeface="Candara" panose="020E0502030303020204" pitchFamily="34" charset="0"/>
              </a:rPr>
              <a:t> e Ong,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當讚美尊崇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o-lo </a:t>
            </a:r>
            <a:r>
              <a:rPr lang="en-US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chun-chong</a:t>
            </a:r>
            <a:r>
              <a:rPr 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1544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1672</TotalTime>
  <Words>486</Words>
  <Application>Microsoft Office PowerPoint</Application>
  <PresentationFormat>Widescreen</PresentationFormat>
  <Paragraphs>77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孩子與耶穌 Jesus and Little children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212</cp:revision>
  <dcterms:created xsi:type="dcterms:W3CDTF">2020-01-10T06:25:13Z</dcterms:created>
  <dcterms:modified xsi:type="dcterms:W3CDTF">2021-06-10T05:53:39Z</dcterms:modified>
</cp:coreProperties>
</file>